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74" r:id="rId3"/>
    <p:sldId id="260" r:id="rId4"/>
    <p:sldId id="262" r:id="rId5"/>
    <p:sldId id="263" r:id="rId6"/>
    <p:sldId id="271" r:id="rId7"/>
    <p:sldId id="266" r:id="rId8"/>
    <p:sldId id="267" r:id="rId9"/>
    <p:sldId id="268" r:id="rId10"/>
    <p:sldId id="273" r:id="rId11"/>
    <p:sldId id="282" r:id="rId12"/>
    <p:sldId id="281" r:id="rId13"/>
    <p:sldId id="278" r:id="rId14"/>
    <p:sldId id="283" r:id="rId15"/>
    <p:sldId id="265" r:id="rId16"/>
    <p:sldId id="272" r:id="rId17"/>
    <p:sldId id="276" r:id="rId18"/>
    <p:sldId id="275" r:id="rId19"/>
    <p:sldId id="270" r:id="rId20"/>
    <p:sldId id="280" r:id="rId21"/>
    <p:sldId id="284" r:id="rId22"/>
    <p:sldId id="285" r:id="rId23"/>
    <p:sldId id="286" r:id="rId24"/>
    <p:sldId id="290" r:id="rId25"/>
    <p:sldId id="287" r:id="rId26"/>
    <p:sldId id="288" r:id="rId27"/>
    <p:sldId id="28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3C6"/>
    <a:srgbClr val="ECE5C6"/>
    <a:srgbClr val="E5DB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4671" autoAdjust="0"/>
  </p:normalViewPr>
  <p:slideViewPr>
    <p:cSldViewPr>
      <p:cViewPr varScale="1">
        <p:scale>
          <a:sx n="70" d="100"/>
          <a:sy n="70" d="100"/>
        </p:scale>
        <p:origin x="142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848600" cy="1927225"/>
          </a:xfrm>
        </p:spPr>
        <p:txBody>
          <a:bodyPr/>
          <a:lstStyle/>
          <a:p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Особенности ОБЪЕМНО-</a:t>
            </a:r>
            <a:r>
              <a:rPr lang="ru-RU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ПРОСТРАНСТВЕННой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ОРГАНИЗАЦИЯ парковых территорий в городе караганде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3501008"/>
            <a:ext cx="4043282" cy="57606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МАГИСТРАНТ: ФАХРИЕВА Д.К.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НАУЧНЫЙ РУКОВОДИТЕЛЬ: КОЛОДИН К.И.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26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9060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Теоретические основы ландшафтно-градостроительной и архитектурно-планировочной организации парковых территорий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788" y="1484784"/>
            <a:ext cx="8514692" cy="25547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788" y="4221088"/>
            <a:ext cx="8388424" cy="248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76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94635"/>
            <a:ext cx="9144000" cy="486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5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54"/>
            <a:ext cx="9144000" cy="684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34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764704"/>
            <a:ext cx="6562273" cy="60932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4909" y="286808"/>
            <a:ext cx="8925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АНАЛИЗ ПАРКОВЫХ ТЕРРИТОРИЙ ГОРОДА КАРАГАНДЫ ПО ФУНКЦИОНАЛЬНЫМ И  ПЛАНИРОВОЧНЫМ ПРИЗНАКАМ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5656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0728"/>
            <a:ext cx="9144000" cy="270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5" y="1016192"/>
            <a:ext cx="4686961" cy="57459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78843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ХАРАКТЕРИСТИКА ТРЕХ УЧАСТКОВ ПОДХОДЯЩИХ ДЛЯ ПРОЕТИРОВАНИЯ ПАРКА</a:t>
            </a:r>
            <a:endParaRPr lang="ru-RU" sz="16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548680"/>
            <a:ext cx="4444175" cy="621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34065" y="1215551"/>
            <a:ext cx="720080" cy="274944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92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76672"/>
            <a:ext cx="4277164" cy="59766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476673"/>
            <a:ext cx="4275441" cy="597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71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7370"/>
            <a:ext cx="9144000" cy="646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47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651"/>
            <a:ext cx="9144000" cy="647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17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КОМПЛЕКСНАЯ ОЦЕНКА ТЕРРИТОРИИ</a:t>
            </a:r>
            <a:endParaRPr lang="ru-RU" sz="1600" dirty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908720"/>
            <a:ext cx="3357665" cy="57870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763273"/>
            <a:ext cx="3888432" cy="593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1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7818"/>
            <a:ext cx="9163414" cy="648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70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7999" y="406743"/>
            <a:ext cx="3044161" cy="21581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4916" y="4717505"/>
            <a:ext cx="3026543" cy="21404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8000" y="2568381"/>
            <a:ext cx="3026545" cy="214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3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ПРОЕКТНОЕ ПРЕДЛОЖЕНИЕ</a:t>
            </a:r>
            <a:b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</a:b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КОНЦЕПТУАЛЬНЫЙ ПРОЕКТ ПАРКОВОГО КОМРЛЕКСА С РАЗРАБОТКОЙ «ГОЛУБЫЕ ПРУДЫ» С РАЗРАБОТКОЙ ЗОНЫ ВЫСТАВОЧНОГО КОМПЛЕКСА</a:t>
            </a:r>
            <a:endParaRPr lang="ru-RU" sz="1600" dirty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629543"/>
            <a:ext cx="4274972" cy="47971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8187" y="1628800"/>
            <a:ext cx="4277605" cy="479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939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2602632" cy="447328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СХЕМА ГЕНЕРАЛЬНОГО ПЛАНА</a:t>
            </a:r>
            <a:endParaRPr lang="ru-RU" sz="1600" dirty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404665"/>
            <a:ext cx="4876177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0221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ЗОНА ВЫСТАВОЧНОГО КОМПЛЕКСА</a:t>
            </a:r>
            <a:endParaRPr lang="ru-RU" sz="1600" dirty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265937"/>
            <a:ext cx="8604448" cy="465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7032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488093"/>
            <a:ext cx="7920880" cy="636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9280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858973"/>
            <a:ext cx="8964488" cy="524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6073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573016"/>
            <a:ext cx="4572000" cy="24735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0927" y="692696"/>
            <a:ext cx="5723205" cy="30963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3923634"/>
            <a:ext cx="3923928" cy="21229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552" y="1196752"/>
            <a:ext cx="2104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МОДЕЛЬ ВЫСТАВОЧНОГО КОМПЛЕКСА</a:t>
            </a:r>
            <a:endParaRPr lang="ru-RU" sz="1600" dirty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1370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1760" y="2564904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СПАСИБО ЗА ВНИМАНИЕ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930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7925"/>
            <a:ext cx="9144000" cy="648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9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4494"/>
            <a:ext cx="9144000" cy="646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0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7922"/>
            <a:ext cx="9144000" cy="644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92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40968"/>
            <a:ext cx="9144000" cy="23829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404666"/>
            <a:ext cx="7200800" cy="25795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5661248"/>
            <a:ext cx="8856984" cy="861774"/>
          </a:xfrm>
          <a:prstGeom prst="rect">
            <a:avLst/>
          </a:prstGeom>
          <a:solidFill>
            <a:srgbClr val="E8E3C6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chemeClr val="tx1"/>
                </a:solidFill>
              </a:rPr>
              <a:t>Р</a:t>
            </a:r>
            <a:r>
              <a:rPr lang="ru-RU" sz="1000" dirty="0" smtClean="0">
                <a:solidFill>
                  <a:schemeClr val="tx1"/>
                </a:solidFill>
              </a:rPr>
              <a:t>ельеф </a:t>
            </a:r>
            <a:r>
              <a:rPr lang="ru-RU" sz="1000" dirty="0">
                <a:solidFill>
                  <a:schemeClr val="tx1"/>
                </a:solidFill>
              </a:rPr>
              <a:t>участка представляет собой волнистую равнину, осложненную мелкосопочником</a:t>
            </a:r>
            <a:r>
              <a:rPr lang="ru-RU" sz="1000" dirty="0" smtClean="0">
                <a:solidFill>
                  <a:schemeClr val="tx1"/>
                </a:solidFill>
              </a:rPr>
              <a:t>.</a:t>
            </a:r>
            <a:r>
              <a:rPr lang="ru-RU" sz="1000" dirty="0">
                <a:solidFill>
                  <a:schemeClr val="tx1"/>
                </a:solidFill>
              </a:rPr>
              <a:t> Поверхность характеризуется абсолютными отметками от 512 до 610 м. Общий уклон поверхности - юго-западного направления. Гидрографическая сеть, кроме рек, представлена временными водотоками в период паводка, приуроченными к </a:t>
            </a:r>
            <a:r>
              <a:rPr lang="ru-RU" sz="1000" dirty="0" err="1">
                <a:solidFill>
                  <a:schemeClr val="tx1"/>
                </a:solidFill>
              </a:rPr>
              <a:t>межсопочным</a:t>
            </a:r>
            <a:r>
              <a:rPr lang="ru-RU" sz="1000" dirty="0">
                <a:solidFill>
                  <a:schemeClr val="tx1"/>
                </a:solidFill>
              </a:rPr>
              <a:t> понижениям и логам, ориентированным с северо-запада на юго-восток и с севера на юг. В южной части участка имеются неглубокие овраги. </a:t>
            </a:r>
            <a:endParaRPr lang="ru-RU" sz="1000" dirty="0" smtClean="0">
              <a:solidFill>
                <a:schemeClr val="tx1"/>
              </a:solidFill>
            </a:endParaRPr>
          </a:p>
          <a:p>
            <a:pPr algn="just"/>
            <a:r>
              <a:rPr lang="ru-RU" sz="1000" dirty="0">
                <a:solidFill>
                  <a:schemeClr val="tx1"/>
                </a:solidFill>
              </a:rPr>
              <a:t>Город Караганда расположен в </a:t>
            </a:r>
            <a:r>
              <a:rPr lang="ru-RU" sz="1000" dirty="0" smtClean="0">
                <a:solidFill>
                  <a:schemeClr val="tx1"/>
                </a:solidFill>
              </a:rPr>
              <a:t>климатическом </a:t>
            </a:r>
            <a:r>
              <a:rPr lang="ru-RU" sz="1000" dirty="0">
                <a:solidFill>
                  <a:schemeClr val="tx1"/>
                </a:solidFill>
              </a:rPr>
              <a:t>подрайоне, который характеризуется жарким, сухим летом и суровой продолжительной зимой</a:t>
            </a:r>
            <a:r>
              <a:rPr lang="ru-RU" sz="1000" dirty="0" smtClean="0">
                <a:solidFill>
                  <a:schemeClr val="tx1"/>
                </a:solidFill>
              </a:rPr>
              <a:t>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72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56207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ИЗУЧЕНИЕ ОТЕЧЕСТВЕННОГО И ЗАРУБЕЖНОГО ОПЫТА ПРИ ПРОЕКТИРОВАНИЕ ПАРКОВОГО КОМПЛЕКСА</a:t>
            </a: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8760"/>
            <a:ext cx="9144000" cy="47439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7703" y="1271016"/>
            <a:ext cx="27109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Century Gothic" pitchFamily="34" charset="0"/>
              </a:rPr>
              <a:t>МНОГОФУНКЦИНАЛЬНЫЕ ПАРКИ</a:t>
            </a:r>
            <a:endParaRPr lang="ru-RU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99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91" y="0"/>
            <a:ext cx="91156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5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19945"/>
            <a:ext cx="9144000" cy="48181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04267" y="1000707"/>
            <a:ext cx="2355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Century Gothic" pitchFamily="34" charset="0"/>
              </a:rPr>
              <a:t>ВЫСТАВОЧНЫЕ КОМПЛЕКСЫ</a:t>
            </a:r>
            <a:endParaRPr lang="ru-RU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69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1212</TotalTime>
  <Words>158</Words>
  <Application>Microsoft Office PowerPoint</Application>
  <PresentationFormat>Экран (4:3)</PresentationFormat>
  <Paragraphs>17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Arial</vt:lpstr>
      <vt:lpstr>Century Gothic</vt:lpstr>
      <vt:lpstr>Ясность</vt:lpstr>
      <vt:lpstr>Особенности ОБЪЕМНО-ПРОСТРАНСТВЕННой ОРГАНИЗАЦИЯ парковых территорий в городе караганде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ИЗУЧЕНИЕ ОТЕЧЕСТВЕННОГО И ЗАРУБЕЖНОГО ОПЫТА ПРИ ПРОЕКТИРОВАНИЕ ПАРКОВОГО КОМПЛЕКСА</vt:lpstr>
      <vt:lpstr>Презентация PowerPoint</vt:lpstr>
      <vt:lpstr>Презентация PowerPoint</vt:lpstr>
      <vt:lpstr>Теоретические основы ландшафтно-градостроительной и архитектурно-планировочной организации парковых территорий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КОМПЛЕКСНАЯ ОЦЕНКА ТЕРРИТОРИИ</vt:lpstr>
      <vt:lpstr>Презентация PowerPoint</vt:lpstr>
      <vt:lpstr>ПРОЕКТНОЕ ПРЕДЛОЖЕНИЕ КОНЦЕПТУАЛЬНЫЙ ПРОЕКТ ПАРКОВОГО КОМРЛЕКСА С РАЗРАБОТКОЙ «ГОЛУБЫЕ ПРУДЫ» С РАЗРАБОТКОЙ ЗОНЫ ВЫСТАВОЧНОГО КОМПЛЕКСА</vt:lpstr>
      <vt:lpstr>СХЕМА ГЕНЕРАЛЬНОГО ПЛАНА</vt:lpstr>
      <vt:lpstr>ЗОНА ВЫСТАВОЧНОГО КОМПЛЕКСА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титульник</dc:title>
  <dc:creator>Диана</dc:creator>
  <cp:lastModifiedBy>IGOR</cp:lastModifiedBy>
  <cp:revision>52</cp:revision>
  <dcterms:created xsi:type="dcterms:W3CDTF">2014-11-11T23:09:33Z</dcterms:created>
  <dcterms:modified xsi:type="dcterms:W3CDTF">2015-03-29T20:19:55Z</dcterms:modified>
</cp:coreProperties>
</file>